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6" r:id="rId9"/>
    <p:sldId id="263" r:id="rId10"/>
    <p:sldId id="267" r:id="rId11"/>
    <p:sldId id="268" r:id="rId12"/>
    <p:sldId id="269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45292"/>
      </p:ext>
    </p:extLst>
  </p:cSld>
  <p:clrMapOvr>
    <a:masterClrMapping/>
  </p:clrMapOvr>
  <p:transition spd="slow" advClick="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68805"/>
      </p:ext>
    </p:extLst>
  </p:cSld>
  <p:clrMapOvr>
    <a:masterClrMapping/>
  </p:clrMapOvr>
  <p:transition spd="slow" advClick="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88136"/>
      </p:ext>
    </p:extLst>
  </p:cSld>
  <p:clrMapOvr>
    <a:masterClrMapping/>
  </p:clrMapOvr>
  <p:transition spd="slow" advClick="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18703"/>
      </p:ext>
    </p:extLst>
  </p:cSld>
  <p:clrMapOvr>
    <a:masterClrMapping/>
  </p:clrMapOvr>
  <p:transition spd="slow" advClick="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57290"/>
      </p:ext>
    </p:extLst>
  </p:cSld>
  <p:clrMapOvr>
    <a:masterClrMapping/>
  </p:clrMapOvr>
  <p:transition spd="slow" advClick="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31906"/>
      </p:ext>
    </p:extLst>
  </p:cSld>
  <p:clrMapOvr>
    <a:masterClrMapping/>
  </p:clrMapOvr>
  <p:transition spd="slow" advClick="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99943"/>
      </p:ext>
    </p:extLst>
  </p:cSld>
  <p:clrMapOvr>
    <a:masterClrMapping/>
  </p:clrMapOvr>
  <p:transition spd="slow" advClick="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05719"/>
      </p:ext>
    </p:extLst>
  </p:cSld>
  <p:clrMapOvr>
    <a:masterClrMapping/>
  </p:clrMapOvr>
  <p:transition spd="slow" advClick="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41181"/>
      </p:ext>
    </p:extLst>
  </p:cSld>
  <p:clrMapOvr>
    <a:masterClrMapping/>
  </p:clrMapOvr>
  <p:transition spd="slow" advClick="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14570"/>
      </p:ext>
    </p:extLst>
  </p:cSld>
  <p:clrMapOvr>
    <a:masterClrMapping/>
  </p:clrMapOvr>
  <p:transition spd="slow" advClick="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62645"/>
      </p:ext>
    </p:extLst>
  </p:cSld>
  <p:clrMapOvr>
    <a:masterClrMapping/>
  </p:clrMapOvr>
  <p:transition spd="slow" advClick="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83E9-0396-4EB6-9534-FEB15FD5DF25}" type="datetimeFigureOut">
              <a:rPr lang="ru-RU" smtClean="0"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40C2-68A4-445D-9FF7-4A51FB39F5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99" y="6388100"/>
            <a:ext cx="1117653" cy="3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8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ll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audio" Target="../media/audio8.wav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hyperlink" Target="http://img-fotki.yandex.ru/get/4802/200418627.2/0_106047_635962d8_orig.png" TargetMode="External"/><Relationship Id="rId18" Type="http://schemas.openxmlformats.org/officeDocument/2006/relationships/hyperlink" Target="http://am-am.su/uploads/posts/2013-07/1373011627_mandarin.png" TargetMode="External"/><Relationship Id="rId26" Type="http://schemas.openxmlformats.org/officeDocument/2006/relationships/hyperlink" Target="http://img.lenagold.ru/l/luk/onion79.png" TargetMode="External"/><Relationship Id="rId39" Type="http://schemas.openxmlformats.org/officeDocument/2006/relationships/hyperlink" Target="http://pngimg.com/upload/rabbit_PNG3790.png" TargetMode="External"/><Relationship Id="rId21" Type="http://schemas.openxmlformats.org/officeDocument/2006/relationships/hyperlink" Target="http://svadbafilm.ru/cveti/files/elka-225x300.png" TargetMode="External"/><Relationship Id="rId34" Type="http://schemas.openxmlformats.org/officeDocument/2006/relationships/hyperlink" Target="http://pngimg.com/upload/small/pepper_PNG3245.png" TargetMode="External"/><Relationship Id="rId42" Type="http://schemas.openxmlformats.org/officeDocument/2006/relationships/hyperlink" Target="http://pngimg.com/upload/wolf_PNG362.png?" TargetMode="External"/><Relationship Id="rId47" Type="http://schemas.openxmlformats.org/officeDocument/2006/relationships/hyperlink" Target="http://www.playcast.ru/uploads/2015/03/10/12578883.png" TargetMode="External"/><Relationship Id="rId50" Type="http://schemas.openxmlformats.org/officeDocument/2006/relationships/hyperlink" Target="http://1.bp.blogspot.com/-itHFjrOE5ZE/Uq643WJOn7I/AAAAAAAAAEc/3NbMpdmXSA0/s1600/soroka5_.png" TargetMode="External"/><Relationship Id="rId55" Type="http://schemas.openxmlformats.org/officeDocument/2006/relationships/hyperlink" Target="http://i.allday2.com/f7/68/ea/1365277875_24.png" TargetMode="External"/><Relationship Id="rId63" Type="http://schemas.openxmlformats.org/officeDocument/2006/relationships/image" Target="../media/image6.png"/><Relationship Id="rId7" Type="http://schemas.openxmlformats.org/officeDocument/2006/relationships/hyperlink" Target="http://www.profermer.ru/images/korova_5.png" TargetMode="External"/><Relationship Id="rId2" Type="http://schemas.openxmlformats.org/officeDocument/2006/relationships/hyperlink" Target="http://pngimg.com/upload/pineapple_PNG2743.png?" TargetMode="External"/><Relationship Id="rId16" Type="http://schemas.openxmlformats.org/officeDocument/2006/relationships/hyperlink" Target="http://papus666.narod.ru/clipart/b/begm/begemot12.png" TargetMode="External"/><Relationship Id="rId29" Type="http://schemas.openxmlformats.org/officeDocument/2006/relationships/hyperlink" Target="http://rnd.urpur.ru/files/2012/10/palto3-397x397.png" TargetMode="External"/><Relationship Id="rId11" Type="http://schemas.openxmlformats.org/officeDocument/2006/relationships/hyperlink" Target="http://miskolciebnevelde.hu/wp-content/uploads/2014/08/dog_PNG2447.png" TargetMode="External"/><Relationship Id="rId24" Type="http://schemas.openxmlformats.org/officeDocument/2006/relationships/hyperlink" Target="https://img-fotki.yandex.ru/get/4407/83772615.27/0_d6946_40fbad6d_orig.png" TargetMode="External"/><Relationship Id="rId32" Type="http://schemas.openxmlformats.org/officeDocument/2006/relationships/hyperlink" Target="http://img-fotki.yandex.ru/get/6434/136487634.a39/0_d5931_5c31a0b1_XL.png" TargetMode="External"/><Relationship Id="rId37" Type="http://schemas.openxmlformats.org/officeDocument/2006/relationships/hyperlink" Target="http://www.be-in.ru/media/beingallery/gallary/things/2013/11/21/33.png.590x700_q95.png" TargetMode="External"/><Relationship Id="rId40" Type="http://schemas.openxmlformats.org/officeDocument/2006/relationships/hyperlink" Target="http://img.samson-opt.ru/goods/223419/4fcddd8c44fba_x.png" TargetMode="External"/><Relationship Id="rId45" Type="http://schemas.openxmlformats.org/officeDocument/2006/relationships/hyperlink" Target="http://img0.liveinternet.ru/images/attach/c/10/110/542/110542516_5177462_ogurec.png" TargetMode="External"/><Relationship Id="rId53" Type="http://schemas.openxmlformats.org/officeDocument/2006/relationships/hyperlink" Target="https://img-fotki.yandex.ru/get/4705/svetlera.466/0_65e54_704ed95d_S" TargetMode="External"/><Relationship Id="rId58" Type="http://schemas.openxmlformats.org/officeDocument/2006/relationships/hyperlink" Target="http://s4.pic4you.ru/y2014/03-05/12216/4235883-thumb.png" TargetMode="External"/><Relationship Id="rId5" Type="http://schemas.openxmlformats.org/officeDocument/2006/relationships/hyperlink" Target="http://img-fotki.yandex.ru/get/6845/981986.c1/0_980a1_bfe9c360_orig" TargetMode="External"/><Relationship Id="rId61" Type="http://schemas.openxmlformats.org/officeDocument/2006/relationships/hyperlink" Target="http://www.playcast.ru/uploads/2014/04/14/8233858.png" TargetMode="External"/><Relationship Id="rId19" Type="http://schemas.openxmlformats.org/officeDocument/2006/relationships/hyperlink" Target="http://galerey-room.ru/images/041022_1412122222.png" TargetMode="External"/><Relationship Id="rId14" Type="http://schemas.openxmlformats.org/officeDocument/2006/relationships/hyperlink" Target="http://hitgid.com/images/&#1083;&#1080;&#1084;&#1086;&#1085;-2.jpg" TargetMode="External"/><Relationship Id="rId22" Type="http://schemas.openxmlformats.org/officeDocument/2006/relationships/hyperlink" Target="http://portaljadoma.ru/wp-content/uploads/2013/12/kivi.png" TargetMode="External"/><Relationship Id="rId27" Type="http://schemas.openxmlformats.org/officeDocument/2006/relationships/hyperlink" Target="http://img1.liveinternet.ru/images/attach/c/2/69/537/69537731_05.png" TargetMode="External"/><Relationship Id="rId30" Type="http://schemas.openxmlformats.org/officeDocument/2006/relationships/hyperlink" Target="https://img-fotki.yandex.ru/get/3501/160780412.ec0/0_18de0b_a0c3deeb_L" TargetMode="External"/><Relationship Id="rId35" Type="http://schemas.openxmlformats.org/officeDocument/2006/relationships/hyperlink" Target="http://pngimg.com/upload/small/bear_PNG1191.png" TargetMode="External"/><Relationship Id="rId43" Type="http://schemas.openxmlformats.org/officeDocument/2006/relationships/hyperlink" Target="http://pngimg.com/upload/white_roses_PNG2796.png" TargetMode="External"/><Relationship Id="rId48" Type="http://schemas.openxmlformats.org/officeDocument/2006/relationships/hyperlink" Target="http://club.shopotam.ru/uploads/images/23/19/64/2013/05/06/f78884.png" TargetMode="External"/><Relationship Id="rId56" Type="http://schemas.openxmlformats.org/officeDocument/2006/relationships/hyperlink" Target="http://74dachi.ru/drysia/images/great_tit.gif" TargetMode="External"/><Relationship Id="rId64" Type="http://schemas.openxmlformats.org/officeDocument/2006/relationships/image" Target="../media/image68.png"/><Relationship Id="rId8" Type="http://schemas.openxmlformats.org/officeDocument/2006/relationships/hyperlink" Target="http://gallery.yopriceville.com/var/albums/Free-Clipart-Pictures/Animals-PNG/Zebra_PNG_Clipart_Image.png?m=1445524977" TargetMode="External"/><Relationship Id="rId51" Type="http://schemas.openxmlformats.org/officeDocument/2006/relationships/hyperlink" Target="http://img-fotki.yandex.ru/get/4518/28257045.677/0_7293c_cfc35f5d_XL.jpg" TargetMode="External"/><Relationship Id="rId3" Type="http://schemas.openxmlformats.org/officeDocument/2006/relationships/hyperlink" Target="http://img-fotki.yandex.ru/get/9812/16969765.1e0/0_8b5eb_f52dec34_orig.png" TargetMode="External"/><Relationship Id="rId12" Type="http://schemas.openxmlformats.org/officeDocument/2006/relationships/hyperlink" Target="http://effects1.ru/png/kartinka/1/Lion/1/1_lev-320.png" TargetMode="External"/><Relationship Id="rId17" Type="http://schemas.openxmlformats.org/officeDocument/2006/relationships/hyperlink" Target="http://img1.liveinternet.ru/images/attach/c/0/117/680/117680447_large_____03__3_.png" TargetMode="External"/><Relationship Id="rId25" Type="http://schemas.openxmlformats.org/officeDocument/2006/relationships/hyperlink" Target="http://liktravy.ua/uploads/herbs/55cca6478bdd7.png" TargetMode="External"/><Relationship Id="rId33" Type="http://schemas.openxmlformats.org/officeDocument/2006/relationships/hyperlink" Target="http://img0.liveinternet.ru/images/attach/c/2/67/588/67588352_GetResized1.png" TargetMode="External"/><Relationship Id="rId38" Type="http://schemas.openxmlformats.org/officeDocument/2006/relationships/hyperlink" Target="http://sila-v-korne.ru/wp-content/uploads/2015/09/&#1084;&#1086;&#1088;&#1082;&#1086;&#1074;&#1100;-&#1089;&#1090;&#1072;&#1090;&#1100;&#1103;-300x225.png" TargetMode="External"/><Relationship Id="rId46" Type="http://schemas.openxmlformats.org/officeDocument/2006/relationships/hyperlink" Target="http://www.e-reading.club/illustrations/4/4305-_46b1f92d8378445de8b394f3aef.png" TargetMode="External"/><Relationship Id="rId59" Type="http://schemas.openxmlformats.org/officeDocument/2006/relationships/hyperlink" Target="http://www.10kor.ru/upload/medialibrary/60b/60b254fca64145e95fe2c3a8807ad525.png" TargetMode="External"/><Relationship Id="rId20" Type="http://schemas.openxmlformats.org/officeDocument/2006/relationships/hyperlink" Target="http://papus666.narod.ru/clipart/k/kras/kras21.png" TargetMode="External"/><Relationship Id="rId41" Type="http://schemas.openxmlformats.org/officeDocument/2006/relationships/hyperlink" Target="https://img-fotki.yandex.ru/get/9322/20573769.59/0_94844_e3cd8095_orig.png" TargetMode="External"/><Relationship Id="rId54" Type="http://schemas.openxmlformats.org/officeDocument/2006/relationships/hyperlink" Target="http://www.playcast.ru/uploads/2014/03/24/7967702.png" TargetMode="External"/><Relationship Id="rId6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upload/pomegranate_PNG8648.png?" TargetMode="External"/><Relationship Id="rId15" Type="http://schemas.openxmlformats.org/officeDocument/2006/relationships/hyperlink" Target="https://img-fotki.yandex.ru/get/6204/60625905.107/0_76928_b57a31c5_orig.png" TargetMode="External"/><Relationship Id="rId23" Type="http://schemas.openxmlformats.org/officeDocument/2006/relationships/hyperlink" Target="http://ecofermer-shop.ru/public/images/product/kupit-kur(1).png" TargetMode="External"/><Relationship Id="rId28" Type="http://schemas.openxmlformats.org/officeDocument/2006/relationships/hyperlink" Target="http://bigopt.com/modules/goods/images/917_alzbom.png" TargetMode="External"/><Relationship Id="rId36" Type="http://schemas.openxmlformats.org/officeDocument/2006/relationships/hyperlink" Target="http://www.penal.biz.ua/wp-content/uploads/2014/08/ZB14_0409BF_BUTTERFLY_box_2.png" TargetMode="External"/><Relationship Id="rId49" Type="http://schemas.openxmlformats.org/officeDocument/2006/relationships/hyperlink" Target="http://ramki-photoshop.ru/pticy/ptici34.png" TargetMode="External"/><Relationship Id="rId57" Type="http://schemas.openxmlformats.org/officeDocument/2006/relationships/hyperlink" Target="http://img.ii4.ru/thumbs/2010/12/18/70418_zveri.png" TargetMode="External"/><Relationship Id="rId10" Type="http://schemas.openxmlformats.org/officeDocument/2006/relationships/hyperlink" Target="http://img-fotki.yandex.ru/get/6213/47407354.646/0_d7cf0_ef003b91_L.png" TargetMode="External"/><Relationship Id="rId31" Type="http://schemas.openxmlformats.org/officeDocument/2006/relationships/hyperlink" Target="http://pngimg.com/upload/small/fox_PNG371.png" TargetMode="External"/><Relationship Id="rId44" Type="http://schemas.openxmlformats.org/officeDocument/2006/relationships/hyperlink" Target="http://www.be-in.ru/media/beingallery/gallary/things/2013/12/24/5471301401_2_4_2.png.590x700_q95.png" TargetMode="External"/><Relationship Id="rId52" Type="http://schemas.openxmlformats.org/officeDocument/2006/relationships/hyperlink" Target="http://pngicon.ru/data/media/2/Book3.png" TargetMode="External"/><Relationship Id="rId60" Type="http://schemas.openxmlformats.org/officeDocument/2006/relationships/hyperlink" Target="http://pngimg.com/upload/tiger_PNG539.png" TargetMode="External"/><Relationship Id="rId4" Type="http://schemas.openxmlformats.org/officeDocument/2006/relationships/hyperlink" Target="https://img-fotki.yandex.ru/get/6517/200418627.9b/0_125b9f_4d0cbee7_orig.png" TargetMode="External"/><Relationship Id="rId9" Type="http://schemas.openxmlformats.org/officeDocument/2006/relationships/hyperlink" Target="http://territoria-fermerov.ru/images/item/oak_tree/100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audio" Target="../media/audio6.wav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audio" Target="../media/audio7.wav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000" y="323632"/>
            <a:ext cx="1130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/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Государственное учреждение образования «Средняя школа № 26 </a:t>
            </a:r>
            <a:r>
              <a:rPr lang="ru-RU" sz="2000" b="1" dirty="0" err="1">
                <a:ln/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г.Гродно</a:t>
            </a:r>
            <a:r>
              <a:rPr lang="ru-RU" sz="2000" b="1" dirty="0">
                <a:ln/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6411" y="1298335"/>
            <a:ext cx="6502400" cy="3865563"/>
          </a:xfrm>
        </p:spPr>
        <p:txBody>
          <a:bodyPr>
            <a:normAutofit fontScale="92500" lnSpcReduction="20000"/>
          </a:bodyPr>
          <a:lstStyle/>
          <a:p>
            <a:r>
              <a:rPr lang="ru-RU" sz="7600" dirty="0">
                <a:solidFill>
                  <a:schemeClr val="accent2">
                    <a:lumMod val="50000"/>
                  </a:schemeClr>
                </a:solidFill>
                <a:latin typeface="a_CooperBlack" panose="0208090404030B020404" pitchFamily="18" charset="-52"/>
              </a:rPr>
              <a:t>Угадай словечко</a:t>
            </a:r>
          </a:p>
          <a:p>
            <a:endParaRPr lang="ru-RU" sz="36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ДИДАКТИЧЕСКАЯ ИГРА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Обучение грамоте 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1 класс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67311" y="5141806"/>
            <a:ext cx="6858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>
                <a:ln/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Автор: Кулакова Наталья Ивановна,</a:t>
            </a:r>
          </a:p>
          <a:p>
            <a:pPr algn="r"/>
            <a:r>
              <a:rPr lang="ru-RU" b="1" dirty="0">
                <a:ln/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учитель начальных классов</a:t>
            </a:r>
          </a:p>
          <a:p>
            <a:pPr algn="r"/>
            <a:r>
              <a:rPr lang="ru-RU" b="1" dirty="0">
                <a:ln/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2016 год</a:t>
            </a:r>
            <a:endParaRPr lang="be-BY" b="1" dirty="0">
              <a:ln/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61" y="1204128"/>
            <a:ext cx="3098800" cy="4446866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07" y="5917599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32740"/>
      </p:ext>
    </p:extLst>
  </p:cSld>
  <p:clrMapOvr>
    <a:masterClrMapping/>
  </p:clrMapOvr>
  <p:transition spd="slow" advClick="0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Р</a:t>
            </a:r>
            <a:endParaRPr lang="ru-RU" sz="9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З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А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64949" y="574929"/>
            <a:ext cx="1627322" cy="1620464"/>
            <a:chOff x="464949" y="574929"/>
            <a:chExt cx="1627322" cy="162046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019" y="641372"/>
              <a:ext cx="1539537" cy="148757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271121" y="530871"/>
            <a:ext cx="1627322" cy="1664522"/>
            <a:chOff x="2271121" y="530871"/>
            <a:chExt cx="1627322" cy="166452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5125" y="530871"/>
              <a:ext cx="1052671" cy="1663222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4949" y="2611154"/>
            <a:ext cx="1627322" cy="1627092"/>
            <a:chOff x="464949" y="2611154"/>
            <a:chExt cx="1627322" cy="1627092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020" y="2611154"/>
              <a:ext cx="1539536" cy="162709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577573"/>
            <a:ext cx="1627322" cy="1694254"/>
            <a:chOff x="2271121" y="2577573"/>
            <a:chExt cx="1627322" cy="169425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237" y="2577573"/>
              <a:ext cx="1203732" cy="1694254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64949" y="4599432"/>
            <a:ext cx="1627322" cy="1740920"/>
            <a:chOff x="464949" y="4599432"/>
            <a:chExt cx="1627322" cy="174092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230" y="4599432"/>
              <a:ext cx="1016670" cy="1740920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259" y="4719168"/>
            <a:ext cx="1627442" cy="1620464"/>
            <a:chOff x="2304259" y="4719168"/>
            <a:chExt cx="1627442" cy="162046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259" y="4777300"/>
              <a:ext cx="1453431" cy="1556222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7191840" y="2159848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Рисунок 7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68" y="5799400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1276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7917 -0.3062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15324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 слог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5811631" y="2468560"/>
            <a:ext cx="5086060" cy="1037582"/>
            <a:chOff x="2983300" y="4107180"/>
            <a:chExt cx="5086060" cy="103758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2983300" y="4107180"/>
              <a:ext cx="5086060" cy="1037582"/>
              <a:chOff x="4686300" y="2556800"/>
              <a:chExt cx="4659848" cy="880800"/>
            </a:xfrm>
          </p:grpSpPr>
          <p:sp>
            <p:nvSpPr>
              <p:cNvPr id="74" name="Прямоугольный треугольник 73"/>
              <p:cNvSpPr/>
              <p:nvPr/>
            </p:nvSpPr>
            <p:spPr>
              <a:xfrm>
                <a:off x="6252329" y="2587089"/>
                <a:ext cx="1554900" cy="847317"/>
              </a:xfrm>
              <a:prstGeom prst="rt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5" name="Прямоугольный треугольник 74"/>
              <p:cNvSpPr/>
              <p:nvPr/>
            </p:nvSpPr>
            <p:spPr>
              <a:xfrm>
                <a:off x="7791248" y="2574000"/>
                <a:ext cx="1554900" cy="863600"/>
              </a:xfrm>
              <a:prstGeom prst="rt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ый треугольник 75"/>
              <p:cNvSpPr/>
              <p:nvPr/>
            </p:nvSpPr>
            <p:spPr>
              <a:xfrm rot="10800000">
                <a:off x="4686300" y="2556800"/>
                <a:ext cx="1554900" cy="8636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ый треугольник 76"/>
              <p:cNvSpPr/>
              <p:nvPr/>
            </p:nvSpPr>
            <p:spPr>
              <a:xfrm rot="10800000">
                <a:off x="6223685" y="2556800"/>
                <a:ext cx="1554900" cy="8636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ый треугольник 77"/>
              <p:cNvSpPr/>
              <p:nvPr/>
            </p:nvSpPr>
            <p:spPr>
              <a:xfrm rot="10800000">
                <a:off x="7789714" y="2557716"/>
                <a:ext cx="1554900" cy="86360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3" name="Прямоугольный треугольник 72"/>
            <p:cNvSpPr/>
            <p:nvPr/>
          </p:nvSpPr>
          <p:spPr>
            <a:xfrm>
              <a:off x="2988537" y="4127442"/>
              <a:ext cx="1697119" cy="998139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76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Р</a:t>
            </a:r>
            <a:endParaRPr lang="ru-RU" sz="9600" b="1" dirty="0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Я</a:t>
            </a:r>
            <a:endParaRPr lang="ru-RU" sz="9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Б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Н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531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А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64949" y="574929"/>
            <a:ext cx="1646672" cy="1620464"/>
            <a:chOff x="464949" y="574929"/>
            <a:chExt cx="1646672" cy="162046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716" y="798290"/>
              <a:ext cx="1623905" cy="120737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248425" y="574929"/>
            <a:ext cx="1650018" cy="1620464"/>
            <a:chOff x="2248425" y="574929"/>
            <a:chExt cx="1650018" cy="1620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8425" y="661947"/>
              <a:ext cx="1627160" cy="148808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4949" y="2614468"/>
            <a:ext cx="1627322" cy="1620464"/>
            <a:chOff x="464949" y="2614468"/>
            <a:chExt cx="1627322" cy="162046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162" y="2815966"/>
              <a:ext cx="1496543" cy="119723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624369"/>
            <a:ext cx="1627322" cy="1620464"/>
            <a:chOff x="2271121" y="2624369"/>
            <a:chExt cx="1627322" cy="1620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898" y="2749582"/>
              <a:ext cx="1525766" cy="135023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64949" y="4719168"/>
            <a:ext cx="1627322" cy="1626401"/>
            <a:chOff x="464949" y="4719168"/>
            <a:chExt cx="1627322" cy="162640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597" y="4719168"/>
              <a:ext cx="1489108" cy="1626401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379" y="4719078"/>
            <a:ext cx="1627322" cy="1620554"/>
            <a:chOff x="2304379" y="4719078"/>
            <a:chExt cx="1627322" cy="162055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6676" y="4719078"/>
              <a:ext cx="1215415" cy="1620554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3875585" y="2583114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9" name="Рисунок 7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68" y="5799400"/>
            <a:ext cx="828145" cy="661963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7489633" y="2195393"/>
            <a:ext cx="0" cy="156380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9186752" y="2195393"/>
            <a:ext cx="0" cy="156380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Диагональная полоса 80"/>
          <p:cNvSpPr/>
          <p:nvPr/>
        </p:nvSpPr>
        <p:spPr>
          <a:xfrm rot="20478477">
            <a:off x="8244044" y="1981945"/>
            <a:ext cx="365335" cy="309401"/>
          </a:xfrm>
          <a:prstGeom prst="diagStripe">
            <a:avLst>
              <a:gd name="adj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1124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10078 0.00902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44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овая схе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К</a:t>
            </a:r>
            <a:endParaRPr lang="ru-RU" sz="9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П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531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А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64949" y="574929"/>
            <a:ext cx="1627322" cy="1620464"/>
            <a:chOff x="464949" y="574929"/>
            <a:chExt cx="1627322" cy="162046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720" y="708533"/>
              <a:ext cx="1071276" cy="145479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271121" y="574929"/>
            <a:ext cx="1627322" cy="1620464"/>
            <a:chOff x="2271121" y="574929"/>
            <a:chExt cx="1627322" cy="1620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4041" y="708532"/>
              <a:ext cx="1441501" cy="1441501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4949" y="2614468"/>
            <a:ext cx="1716747" cy="1630365"/>
            <a:chOff x="464949" y="2614468"/>
            <a:chExt cx="1716747" cy="163036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084" y="2637785"/>
              <a:ext cx="1548612" cy="1607048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624369"/>
            <a:ext cx="1627322" cy="1620464"/>
            <a:chOff x="2271121" y="2624369"/>
            <a:chExt cx="1627322" cy="1620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898" y="2661817"/>
              <a:ext cx="1525766" cy="152576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64949" y="4713030"/>
            <a:ext cx="1627322" cy="1627322"/>
            <a:chOff x="464949" y="4713030"/>
            <a:chExt cx="1627322" cy="162732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949" y="4713030"/>
              <a:ext cx="1627322" cy="1627322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259" y="4719168"/>
            <a:ext cx="1627442" cy="1620464"/>
            <a:chOff x="2304259" y="4719168"/>
            <a:chExt cx="1627442" cy="162046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259" y="5150724"/>
              <a:ext cx="1620182" cy="75735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7560883" y="2326083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2" name="Рисунок 7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780" y="5459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73461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7995 -0.3039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1520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глухие согласны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317500"/>
            <a:ext cx="112903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  <a:hlinkClick r:id="rId2"/>
              </a:rPr>
              <a:t>АНАНАС</a:t>
            </a:r>
            <a:r>
              <a:rPr lang="ru-RU" sz="2400" b="1" dirty="0">
                <a:latin typeface="+mj-lt"/>
              </a:rPr>
              <a:t>                       </a:t>
            </a:r>
            <a:r>
              <a:rPr lang="ru-RU" sz="2400" b="1" dirty="0">
                <a:latin typeface="+mj-lt"/>
                <a:hlinkClick r:id="rId3"/>
              </a:rPr>
              <a:t>ПЕТУХ</a:t>
            </a:r>
            <a:r>
              <a:rPr lang="ru-RU" sz="2400" b="1" dirty="0">
                <a:latin typeface="+mj-lt"/>
              </a:rPr>
              <a:t>                  </a:t>
            </a:r>
            <a:r>
              <a:rPr lang="ru-RU" sz="2400" b="1" dirty="0">
                <a:latin typeface="+mj-lt"/>
                <a:hlinkClick r:id="rId4"/>
              </a:rPr>
              <a:t>ЖИРАФ</a:t>
            </a:r>
            <a:r>
              <a:rPr lang="ru-RU" sz="2400" b="1" dirty="0">
                <a:latin typeface="+mj-lt"/>
              </a:rPr>
              <a:t>                    </a:t>
            </a:r>
            <a:r>
              <a:rPr lang="ru-RU" sz="2400" b="1" dirty="0">
                <a:latin typeface="+mj-lt"/>
                <a:hlinkClick r:id="rId5"/>
              </a:rPr>
              <a:t>КЛЁН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6"/>
              </a:rPr>
              <a:t>ГРАНАТ</a:t>
            </a:r>
            <a:r>
              <a:rPr lang="ru-RU" sz="2400" b="1" dirty="0">
                <a:latin typeface="+mj-lt"/>
              </a:rPr>
              <a:t>                        </a:t>
            </a:r>
            <a:r>
              <a:rPr lang="ru-RU" sz="2400" b="1" dirty="0">
                <a:latin typeface="+mj-lt"/>
                <a:hlinkClick r:id="rId7"/>
              </a:rPr>
              <a:t>КОРОВА</a:t>
            </a:r>
            <a:r>
              <a:rPr lang="ru-RU" sz="2400" b="1" dirty="0">
                <a:latin typeface="+mj-lt"/>
              </a:rPr>
              <a:t>                </a:t>
            </a:r>
            <a:r>
              <a:rPr lang="ru-RU" sz="2400" b="1" dirty="0">
                <a:latin typeface="+mj-lt"/>
                <a:hlinkClick r:id="rId8"/>
              </a:rPr>
              <a:t>ЗЕБРА</a:t>
            </a:r>
            <a:r>
              <a:rPr lang="ru-RU" sz="2400" b="1" dirty="0">
                <a:latin typeface="+mj-lt"/>
              </a:rPr>
              <a:t>                      </a:t>
            </a:r>
            <a:r>
              <a:rPr lang="ru-RU" sz="2400" b="1" dirty="0">
                <a:latin typeface="+mj-lt"/>
                <a:hlinkClick r:id="rId9"/>
              </a:rPr>
              <a:t>ДУБ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10"/>
              </a:rPr>
              <a:t>МАЛИНА</a:t>
            </a:r>
            <a:r>
              <a:rPr lang="ru-RU" sz="2400" b="1" dirty="0">
                <a:latin typeface="+mj-lt"/>
              </a:rPr>
              <a:t>                      </a:t>
            </a:r>
            <a:r>
              <a:rPr lang="ru-RU" sz="2400" b="1" dirty="0">
                <a:latin typeface="+mj-lt"/>
                <a:hlinkClick r:id="rId11"/>
              </a:rPr>
              <a:t>СОБАКА</a:t>
            </a:r>
            <a:r>
              <a:rPr lang="ru-RU" sz="2400" b="1" dirty="0">
                <a:latin typeface="+mj-lt"/>
              </a:rPr>
              <a:t>                </a:t>
            </a:r>
            <a:r>
              <a:rPr lang="ru-RU" sz="2400" b="1" dirty="0">
                <a:latin typeface="+mj-lt"/>
                <a:hlinkClick r:id="rId12"/>
              </a:rPr>
              <a:t>ЛЕВ</a:t>
            </a:r>
            <a:r>
              <a:rPr lang="ru-RU" sz="2400" b="1" dirty="0">
                <a:latin typeface="+mj-lt"/>
              </a:rPr>
              <a:t>                          </a:t>
            </a:r>
            <a:r>
              <a:rPr lang="ru-RU" sz="2400" b="1" dirty="0">
                <a:latin typeface="+mj-lt"/>
                <a:hlinkClick r:id="rId13"/>
              </a:rPr>
              <a:t>КАШТАН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14"/>
              </a:rPr>
              <a:t>ЛИМОН</a:t>
            </a:r>
            <a:r>
              <a:rPr lang="ru-RU" sz="2400" b="1" dirty="0">
                <a:latin typeface="+mj-lt"/>
              </a:rPr>
              <a:t>                        </a:t>
            </a:r>
            <a:r>
              <a:rPr lang="ru-RU" sz="2400" b="1" dirty="0">
                <a:latin typeface="+mj-lt"/>
                <a:hlinkClick r:id="rId15"/>
              </a:rPr>
              <a:t>ГУСЬ</a:t>
            </a:r>
            <a:r>
              <a:rPr lang="ru-RU" sz="2400" b="1" dirty="0">
                <a:latin typeface="+mj-lt"/>
              </a:rPr>
              <a:t>                     </a:t>
            </a:r>
            <a:r>
              <a:rPr lang="ru-RU" sz="2400" b="1" dirty="0">
                <a:latin typeface="+mj-lt"/>
                <a:hlinkClick r:id="rId16"/>
              </a:rPr>
              <a:t>БЕГЕМОТ</a:t>
            </a:r>
            <a:r>
              <a:rPr lang="ru-RU" sz="2400" b="1" dirty="0">
                <a:latin typeface="+mj-lt"/>
              </a:rPr>
              <a:t>                 </a:t>
            </a:r>
            <a:r>
              <a:rPr lang="ru-RU" sz="2400" b="1" dirty="0">
                <a:latin typeface="+mj-lt"/>
                <a:hlinkClick r:id="rId17"/>
              </a:rPr>
              <a:t>РЯБИНА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18"/>
              </a:rPr>
              <a:t>МАНДАРИН</a:t>
            </a:r>
            <a:r>
              <a:rPr lang="ru-RU" sz="2400" b="1" dirty="0">
                <a:latin typeface="+mj-lt"/>
              </a:rPr>
              <a:t>                 </a:t>
            </a:r>
            <a:r>
              <a:rPr lang="ru-RU" sz="2400" b="1" dirty="0">
                <a:latin typeface="+mj-lt"/>
                <a:hlinkClick r:id="rId19"/>
              </a:rPr>
              <a:t>ОВЦА</a:t>
            </a:r>
            <a:r>
              <a:rPr lang="ru-RU" sz="2400" b="1" dirty="0">
                <a:latin typeface="+mj-lt"/>
              </a:rPr>
              <a:t>                    </a:t>
            </a:r>
            <a:r>
              <a:rPr lang="ru-RU" sz="2400" b="1" dirty="0">
                <a:latin typeface="+mj-lt"/>
                <a:hlinkClick r:id="rId20"/>
              </a:rPr>
              <a:t>КРАСКИ</a:t>
            </a:r>
            <a:r>
              <a:rPr lang="ru-RU" sz="2400" b="1" dirty="0">
                <a:latin typeface="+mj-lt"/>
              </a:rPr>
              <a:t>                   </a:t>
            </a:r>
            <a:r>
              <a:rPr lang="ru-RU" sz="2400" b="1" dirty="0">
                <a:latin typeface="+mj-lt"/>
                <a:hlinkClick r:id="rId21"/>
              </a:rPr>
              <a:t>ЁЛКА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22"/>
              </a:rPr>
              <a:t>КИВИ</a:t>
            </a:r>
            <a:r>
              <a:rPr lang="ru-RU" sz="2400" b="1" dirty="0">
                <a:latin typeface="+mj-lt"/>
              </a:rPr>
              <a:t>                            </a:t>
            </a:r>
            <a:r>
              <a:rPr lang="ru-RU" sz="2400" b="1" dirty="0">
                <a:latin typeface="+mj-lt"/>
                <a:hlinkClick r:id="rId23"/>
              </a:rPr>
              <a:t>КУРИЦА</a:t>
            </a:r>
            <a:r>
              <a:rPr lang="ru-RU" sz="2400" b="1" dirty="0">
                <a:latin typeface="+mj-lt"/>
              </a:rPr>
              <a:t>               </a:t>
            </a:r>
            <a:r>
              <a:rPr lang="ru-RU" sz="2400" b="1" dirty="0">
                <a:latin typeface="+mj-lt"/>
                <a:hlinkClick r:id="rId24"/>
              </a:rPr>
              <a:t>КАРАНДАШИ</a:t>
            </a:r>
            <a:r>
              <a:rPr lang="ru-RU" sz="2400" b="1" dirty="0">
                <a:latin typeface="+mj-lt"/>
              </a:rPr>
              <a:t>          </a:t>
            </a:r>
            <a:r>
              <a:rPr lang="ru-RU" sz="2400" b="1" dirty="0">
                <a:latin typeface="+mj-lt"/>
                <a:hlinkClick r:id="rId25"/>
              </a:rPr>
              <a:t>ЛИПА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26"/>
              </a:rPr>
              <a:t>ЛУК</a:t>
            </a:r>
            <a:r>
              <a:rPr lang="ru-RU" sz="2400" b="1" dirty="0">
                <a:latin typeface="+mj-lt"/>
              </a:rPr>
              <a:t>                               </a:t>
            </a:r>
            <a:r>
              <a:rPr lang="ru-RU" sz="2400" b="1" dirty="0">
                <a:latin typeface="+mj-lt"/>
                <a:hlinkClick r:id="rId27"/>
              </a:rPr>
              <a:t>БЕЛКА</a:t>
            </a:r>
            <a:r>
              <a:rPr lang="ru-RU" sz="2400" b="1" dirty="0">
                <a:latin typeface="+mj-lt"/>
              </a:rPr>
              <a:t>                  </a:t>
            </a:r>
            <a:r>
              <a:rPr lang="ru-RU" sz="2400" b="1" dirty="0">
                <a:latin typeface="+mj-lt"/>
                <a:hlinkClick r:id="rId28"/>
              </a:rPr>
              <a:t>АЛЬБОМ</a:t>
            </a:r>
            <a:r>
              <a:rPr lang="ru-RU" sz="2400" b="1" dirty="0">
                <a:latin typeface="+mj-lt"/>
              </a:rPr>
              <a:t>                   </a:t>
            </a:r>
            <a:r>
              <a:rPr lang="ru-RU" sz="2400" b="1" dirty="0">
                <a:latin typeface="+mj-lt"/>
                <a:hlinkClick r:id="rId29"/>
              </a:rPr>
              <a:t>ПАЛЬТО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30"/>
              </a:rPr>
              <a:t>КАПУСТА </a:t>
            </a:r>
            <a:r>
              <a:rPr lang="ru-RU" sz="2400" b="1" dirty="0">
                <a:latin typeface="+mj-lt"/>
              </a:rPr>
              <a:t>                     </a:t>
            </a:r>
            <a:r>
              <a:rPr lang="ru-RU" sz="2400" b="1" dirty="0">
                <a:latin typeface="+mj-lt"/>
                <a:hlinkClick r:id="rId31"/>
              </a:rPr>
              <a:t>ЛИСА</a:t>
            </a:r>
            <a:r>
              <a:rPr lang="ru-RU" sz="2400" b="1" dirty="0">
                <a:latin typeface="+mj-lt"/>
              </a:rPr>
              <a:t>                    </a:t>
            </a:r>
            <a:r>
              <a:rPr lang="ru-RU" sz="2400" b="1" dirty="0">
                <a:latin typeface="+mj-lt"/>
                <a:hlinkClick r:id="rId32"/>
              </a:rPr>
              <a:t>КНИГИ</a:t>
            </a:r>
            <a:r>
              <a:rPr lang="ru-RU" sz="2400" b="1" dirty="0">
                <a:latin typeface="+mj-lt"/>
              </a:rPr>
              <a:t>                     </a:t>
            </a:r>
            <a:r>
              <a:rPr lang="ru-RU" sz="2400" b="1" dirty="0">
                <a:latin typeface="+mj-lt"/>
                <a:hlinkClick r:id="rId33"/>
              </a:rPr>
              <a:t>ПЛАТЬЕ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34"/>
              </a:rPr>
              <a:t>ПЕРЕЦ</a:t>
            </a:r>
            <a:r>
              <a:rPr lang="ru-RU" sz="2400" b="1" dirty="0">
                <a:latin typeface="+mj-lt"/>
              </a:rPr>
              <a:t>                          </a:t>
            </a:r>
            <a:r>
              <a:rPr lang="ru-RU" sz="2400" b="1" dirty="0">
                <a:latin typeface="+mj-lt"/>
                <a:hlinkClick r:id="rId35"/>
              </a:rPr>
              <a:t>МЕДВЕДЬ</a:t>
            </a:r>
            <a:r>
              <a:rPr lang="ru-RU" sz="2400" b="1" dirty="0">
                <a:latin typeface="+mj-lt"/>
              </a:rPr>
              <a:t>            </a:t>
            </a:r>
            <a:r>
              <a:rPr lang="ru-RU" sz="2400" b="1" dirty="0">
                <a:latin typeface="+mj-lt"/>
                <a:hlinkClick r:id="rId36"/>
              </a:rPr>
              <a:t>ПЕНАЛ</a:t>
            </a:r>
            <a:r>
              <a:rPr lang="ru-RU" sz="2400" b="1" dirty="0">
                <a:latin typeface="+mj-lt"/>
              </a:rPr>
              <a:t>                     </a:t>
            </a:r>
            <a:r>
              <a:rPr lang="ru-RU" sz="2400" b="1" dirty="0">
                <a:latin typeface="+mj-lt"/>
                <a:hlinkClick r:id="rId37"/>
              </a:rPr>
              <a:t>БРЮКИ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38"/>
              </a:rPr>
              <a:t>МОРКОВЬ</a:t>
            </a:r>
            <a:r>
              <a:rPr lang="ru-RU" sz="2400" b="1" dirty="0">
                <a:latin typeface="+mj-lt"/>
              </a:rPr>
              <a:t>                     </a:t>
            </a:r>
            <a:r>
              <a:rPr lang="ru-RU" sz="2400" b="1" dirty="0">
                <a:latin typeface="+mj-lt"/>
                <a:hlinkClick r:id="rId39"/>
              </a:rPr>
              <a:t>ЗАЯЦ</a:t>
            </a:r>
            <a:r>
              <a:rPr lang="ru-RU" sz="2400" b="1" dirty="0">
                <a:latin typeface="+mj-lt"/>
              </a:rPr>
              <a:t>                    </a:t>
            </a:r>
            <a:r>
              <a:rPr lang="ru-RU" sz="2400" b="1" dirty="0">
                <a:latin typeface="+mj-lt"/>
                <a:hlinkClick r:id="rId40"/>
              </a:rPr>
              <a:t>ТЕТРАДЬ</a:t>
            </a:r>
            <a:r>
              <a:rPr lang="ru-RU" sz="2400" b="1" dirty="0">
                <a:latin typeface="+mj-lt"/>
              </a:rPr>
              <a:t>                  </a:t>
            </a:r>
            <a:r>
              <a:rPr lang="ru-RU" sz="2400" b="1" dirty="0">
                <a:latin typeface="+mj-lt"/>
                <a:hlinkClick r:id="rId29"/>
              </a:rPr>
              <a:t>КЕПКА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41"/>
              </a:rPr>
              <a:t>ПОМИДОР</a:t>
            </a:r>
            <a:r>
              <a:rPr lang="ru-RU" sz="2400" b="1" dirty="0">
                <a:latin typeface="+mj-lt"/>
              </a:rPr>
              <a:t>                    </a:t>
            </a:r>
            <a:r>
              <a:rPr lang="ru-RU" sz="2400" b="1" dirty="0">
                <a:latin typeface="+mj-lt"/>
                <a:hlinkClick r:id="rId42"/>
              </a:rPr>
              <a:t>ВОЛК</a:t>
            </a:r>
            <a:r>
              <a:rPr lang="ru-RU" sz="2400" b="1" dirty="0">
                <a:latin typeface="+mj-lt"/>
              </a:rPr>
              <a:t>                    </a:t>
            </a:r>
            <a:r>
              <a:rPr lang="ru-RU" sz="2400" b="1" dirty="0">
                <a:latin typeface="+mj-lt"/>
                <a:hlinkClick r:id="rId43"/>
              </a:rPr>
              <a:t>РОЗА</a:t>
            </a:r>
            <a:r>
              <a:rPr lang="ru-RU" sz="2400" b="1" dirty="0">
                <a:latin typeface="+mj-lt"/>
              </a:rPr>
              <a:t>                         </a:t>
            </a:r>
            <a:r>
              <a:rPr lang="ru-RU" sz="2400" b="1" dirty="0">
                <a:latin typeface="+mj-lt"/>
                <a:hlinkClick r:id="rId44"/>
              </a:rPr>
              <a:t>РУБАШКА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45"/>
              </a:rPr>
              <a:t>ОГУРЕЦ</a:t>
            </a:r>
            <a:r>
              <a:rPr lang="ru-RU" sz="2400" b="1" dirty="0">
                <a:latin typeface="+mj-lt"/>
              </a:rPr>
              <a:t>                        </a:t>
            </a:r>
            <a:r>
              <a:rPr lang="ru-RU" sz="2400" b="1" dirty="0">
                <a:latin typeface="+mj-lt"/>
                <a:hlinkClick r:id="rId46"/>
              </a:rPr>
              <a:t>БАРСУК</a:t>
            </a:r>
            <a:r>
              <a:rPr lang="ru-RU" sz="2400" b="1" dirty="0">
                <a:latin typeface="+mj-lt"/>
              </a:rPr>
              <a:t>                </a:t>
            </a:r>
            <a:r>
              <a:rPr lang="ru-RU" sz="2400" b="1" dirty="0">
                <a:latin typeface="+mj-lt"/>
                <a:hlinkClick r:id="rId47"/>
              </a:rPr>
              <a:t>ЛИЛИЯ</a:t>
            </a:r>
            <a:r>
              <a:rPr lang="ru-RU" sz="2400" b="1" dirty="0">
                <a:latin typeface="+mj-lt"/>
              </a:rPr>
              <a:t>                     </a:t>
            </a:r>
            <a:r>
              <a:rPr lang="ru-RU" sz="2400" b="1" dirty="0">
                <a:latin typeface="+mj-lt"/>
                <a:hlinkClick r:id="rId48"/>
              </a:rPr>
              <a:t>ШОРТЫ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49"/>
              </a:rPr>
              <a:t>АИСТ </a:t>
            </a:r>
            <a:r>
              <a:rPr lang="ru-RU" sz="2400" b="1" dirty="0">
                <a:latin typeface="+mj-lt"/>
              </a:rPr>
              <a:t>                            </a:t>
            </a:r>
            <a:r>
              <a:rPr lang="ru-RU" sz="2400" b="1" dirty="0">
                <a:latin typeface="+mj-lt"/>
                <a:hlinkClick r:id="rId50"/>
              </a:rPr>
              <a:t>СОРОКА</a:t>
            </a:r>
            <a:r>
              <a:rPr lang="ru-RU" sz="2400" b="1" dirty="0">
                <a:latin typeface="+mj-lt"/>
              </a:rPr>
              <a:t>               </a:t>
            </a:r>
            <a:r>
              <a:rPr lang="ru-RU" sz="2400" b="1" dirty="0">
                <a:latin typeface="+mj-lt"/>
                <a:hlinkClick r:id="rId51"/>
              </a:rPr>
              <a:t>КОЛОКОЛЬЧИК</a:t>
            </a:r>
            <a:r>
              <a:rPr lang="ru-RU" sz="2400" b="1" dirty="0">
                <a:latin typeface="+mj-lt"/>
              </a:rPr>
              <a:t>       </a:t>
            </a:r>
            <a:r>
              <a:rPr lang="ru-RU" sz="2400" b="1" dirty="0">
                <a:hlinkClick r:id="rId52"/>
              </a:rPr>
              <a:t>КНИГА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53"/>
              </a:rPr>
              <a:t>ЦАПЛЯ </a:t>
            </a:r>
            <a:r>
              <a:rPr lang="ru-RU" sz="2400" b="1" dirty="0">
                <a:latin typeface="+mj-lt"/>
              </a:rPr>
              <a:t>                         </a:t>
            </a:r>
            <a:r>
              <a:rPr lang="ru-RU" sz="2400" b="1" dirty="0">
                <a:latin typeface="+mj-lt"/>
                <a:hlinkClick r:id="rId54"/>
              </a:rPr>
              <a:t>ВОРОБЕЙ</a:t>
            </a:r>
            <a:r>
              <a:rPr lang="ru-RU" sz="2400" b="1" dirty="0">
                <a:latin typeface="+mj-lt"/>
              </a:rPr>
              <a:t>            </a:t>
            </a:r>
            <a:r>
              <a:rPr lang="ru-RU" sz="2400" b="1" dirty="0">
                <a:latin typeface="+mj-lt"/>
                <a:hlinkClick r:id="rId55"/>
              </a:rPr>
              <a:t>ТЮЛЬПАН</a:t>
            </a:r>
            <a:r>
              <a:rPr lang="ru-RU" sz="2400" b="1" dirty="0">
                <a:latin typeface="+mj-lt"/>
              </a:rPr>
              <a:t>              </a:t>
            </a:r>
          </a:p>
          <a:p>
            <a:r>
              <a:rPr lang="ru-RU" sz="2400" b="1" dirty="0">
                <a:latin typeface="+mj-lt"/>
                <a:hlinkClick r:id="rId56"/>
              </a:rPr>
              <a:t>СИНИЦА </a:t>
            </a:r>
            <a:r>
              <a:rPr lang="ru-RU" sz="2400" b="1" dirty="0">
                <a:latin typeface="+mj-lt"/>
              </a:rPr>
              <a:t>                      </a:t>
            </a:r>
            <a:r>
              <a:rPr lang="ru-RU" sz="2400" b="1" dirty="0">
                <a:latin typeface="+mj-lt"/>
                <a:hlinkClick r:id="rId57"/>
              </a:rPr>
              <a:t>СЛОН</a:t>
            </a:r>
            <a:r>
              <a:rPr lang="ru-RU" sz="2400" b="1" dirty="0">
                <a:latin typeface="+mj-lt"/>
              </a:rPr>
              <a:t>                   </a:t>
            </a:r>
            <a:r>
              <a:rPr lang="ru-RU" sz="2400" b="1" dirty="0">
                <a:latin typeface="+mj-lt"/>
                <a:hlinkClick r:id="rId58"/>
              </a:rPr>
              <a:t>РОМАШКА</a:t>
            </a:r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  <a:hlinkClick r:id="rId59"/>
              </a:rPr>
              <a:t>ВОРОНА</a:t>
            </a:r>
            <a:r>
              <a:rPr lang="ru-RU" sz="2400" b="1" dirty="0">
                <a:latin typeface="+mj-lt"/>
              </a:rPr>
              <a:t>                        </a:t>
            </a:r>
            <a:r>
              <a:rPr lang="ru-RU" sz="2400" b="1" dirty="0">
                <a:latin typeface="+mj-lt"/>
                <a:hlinkClick r:id="rId60"/>
              </a:rPr>
              <a:t>ТИГР </a:t>
            </a:r>
            <a:r>
              <a:rPr lang="ru-RU" sz="2400" b="1" dirty="0">
                <a:latin typeface="+mj-lt"/>
              </a:rPr>
              <a:t>                   </a:t>
            </a:r>
            <a:r>
              <a:rPr lang="ru-RU" sz="2400" b="1" dirty="0">
                <a:latin typeface="+mj-lt"/>
                <a:hlinkClick r:id="rId61"/>
              </a:rPr>
              <a:t>МАК</a:t>
            </a:r>
            <a:endParaRPr lang="ru-RU" b="1" dirty="0">
              <a:latin typeface="+mj-lt"/>
            </a:endParaRPr>
          </a:p>
        </p:txBody>
      </p:sp>
      <p:pic>
        <p:nvPicPr>
          <p:cNvPr id="3" name="Рисунок 2">
            <a:hlinkClick r:id="rId62" action="ppaction://hlinksldjump"/>
          </p:cNvPr>
          <p:cNvPicPr>
            <a:picLocks noChangeAspect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960" y="-144780"/>
            <a:ext cx="1203960" cy="1203960"/>
          </a:xfrm>
          <a:prstGeom prst="rect">
            <a:avLst/>
          </a:prstGeom>
        </p:spPr>
      </p:pic>
      <p:pic>
        <p:nvPicPr>
          <p:cNvPr id="4" name="Рисунок 3">
            <a:hlinkClick r:id="rId62" action="ppaction://hlinksldjump"/>
          </p:cNvPr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500">
            <a:off x="10692808" y="5372622"/>
            <a:ext cx="1363245" cy="13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24685"/>
      </p:ext>
    </p:extLst>
  </p:cSld>
  <p:clrMapOvr>
    <a:masterClrMapping/>
  </p:clrMapOvr>
  <p:transition spd="slow" advClick="0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2" y="3113222"/>
            <a:ext cx="2520697" cy="3617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0003" y="215898"/>
            <a:ext cx="10617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Дорогие ребята!</a:t>
            </a:r>
          </a:p>
          <a:p>
            <a:pPr algn="ctr"/>
            <a:r>
              <a:rPr lang="ru-RU" sz="3200" b="1" dirty="0">
                <a:ln/>
                <a:solidFill>
                  <a:schemeClr val="accent2">
                    <a:lumMod val="50000"/>
                  </a:schemeClr>
                </a:solidFill>
                <a:latin typeface="+mj-lt"/>
              </a:rPr>
              <a:t>Мне, старому волшебнику, очень нужна ваша помощь, чтобы разгадать слова-загадки.</a:t>
            </a:r>
          </a:p>
          <a:p>
            <a:pPr algn="ctr"/>
            <a:r>
              <a:rPr lang="ru-RU" sz="32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Внимательно послушайте задание на страничке, мой волшебный микрофон поможет вам это сделать, рассмотрите картинки, окошки помогут вам определить количество букв в слове, запишите ответ при помощи букв клавиатуры.</a:t>
            </a:r>
          </a:p>
          <a:p>
            <a:pPr algn="ctr"/>
            <a:r>
              <a:rPr lang="ru-RU" sz="3200" b="1" dirty="0">
                <a:ln/>
                <a:solidFill>
                  <a:schemeClr val="accent2">
                    <a:lumMod val="50000"/>
                  </a:schemeClr>
                </a:solidFill>
                <a:latin typeface="+mj-lt"/>
              </a:rPr>
              <a:t>Желаю вам удачи!</a:t>
            </a:r>
            <a:endParaRPr lang="ru-RU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8307" y="5904899"/>
            <a:ext cx="828145" cy="66196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574800" y="2184633"/>
            <a:ext cx="518615" cy="586847"/>
            <a:chOff x="3875585" y="2583114"/>
            <a:chExt cx="1826433" cy="182643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590" y="-141380"/>
            <a:ext cx="1203960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19770"/>
      </p:ext>
    </p:extLst>
  </p:cSld>
  <p:clrMapOvr>
    <a:masterClrMapping/>
  </p:clrMapOvr>
  <p:transition spd="slow" advClick="0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76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М</a:t>
            </a:r>
            <a:endParaRPr lang="ru-RU" sz="9600" b="1" dirty="0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А</a:t>
            </a:r>
            <a:endParaRPr lang="ru-RU" sz="9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Н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531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А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5828100" y="2468880"/>
            <a:ext cx="5086060" cy="1037582"/>
            <a:chOff x="4686300" y="2556800"/>
            <a:chExt cx="4659848" cy="880800"/>
          </a:xfrm>
        </p:grpSpPr>
        <p:sp>
          <p:nvSpPr>
            <p:cNvPr id="42" name="Прямоугольный треугольник 41"/>
            <p:cNvSpPr/>
            <p:nvPr/>
          </p:nvSpPr>
          <p:spPr>
            <a:xfrm>
              <a:off x="4686300" y="2565400"/>
              <a:ext cx="1554900" cy="863600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ый треугольник 42"/>
            <p:cNvSpPr/>
            <p:nvPr/>
          </p:nvSpPr>
          <p:spPr>
            <a:xfrm>
              <a:off x="6252329" y="2587089"/>
              <a:ext cx="1554900" cy="847317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ый треугольник 43"/>
            <p:cNvSpPr/>
            <p:nvPr/>
          </p:nvSpPr>
          <p:spPr>
            <a:xfrm>
              <a:off x="7791248" y="2574000"/>
              <a:ext cx="1554900" cy="863600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ый треугольник 44"/>
            <p:cNvSpPr/>
            <p:nvPr/>
          </p:nvSpPr>
          <p:spPr>
            <a:xfrm rot="10800000">
              <a:off x="4686300" y="2556800"/>
              <a:ext cx="1554900" cy="8636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ый треугольник 45"/>
            <p:cNvSpPr/>
            <p:nvPr/>
          </p:nvSpPr>
          <p:spPr>
            <a:xfrm rot="10800000">
              <a:off x="6223685" y="2556800"/>
              <a:ext cx="1554900" cy="8636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ый треугольник 46"/>
            <p:cNvSpPr/>
            <p:nvPr/>
          </p:nvSpPr>
          <p:spPr>
            <a:xfrm rot="10800000">
              <a:off x="7789714" y="2557716"/>
              <a:ext cx="1554900" cy="8636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949" y="574929"/>
            <a:ext cx="1716746" cy="1620464"/>
            <a:chOff x="464949" y="574929"/>
            <a:chExt cx="1716746" cy="162046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790" y="708534"/>
              <a:ext cx="1623905" cy="135325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271121" y="574929"/>
            <a:ext cx="1627322" cy="1620464"/>
            <a:chOff x="2271121" y="574929"/>
            <a:chExt cx="1627322" cy="1620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4127" y="798290"/>
              <a:ext cx="1461309" cy="1173742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4949" y="2614468"/>
            <a:ext cx="1627322" cy="1620464"/>
            <a:chOff x="464949" y="2614468"/>
            <a:chExt cx="1627322" cy="162046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397" y="2764397"/>
              <a:ext cx="790782" cy="1320606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624369"/>
            <a:ext cx="1627322" cy="1620464"/>
            <a:chOff x="2271121" y="2624369"/>
            <a:chExt cx="1627322" cy="1620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898" y="2661817"/>
              <a:ext cx="1525766" cy="152576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55129" y="4719168"/>
            <a:ext cx="1637142" cy="1621183"/>
            <a:chOff x="455129" y="4719168"/>
            <a:chExt cx="1637142" cy="1621183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228"/>
            <a:stretch/>
          </p:blipFill>
          <p:spPr>
            <a:xfrm>
              <a:off x="455129" y="4917400"/>
              <a:ext cx="1621183" cy="1422951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259" y="4719168"/>
            <a:ext cx="1627442" cy="1620464"/>
            <a:chOff x="2304259" y="4719168"/>
            <a:chExt cx="1627442" cy="162046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259" y="4896516"/>
              <a:ext cx="1620182" cy="1265767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3875585" y="2583114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Рисунок 7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68" y="5799400"/>
            <a:ext cx="828145" cy="661963"/>
          </a:xfrm>
          <a:prstGeom prst="rect">
            <a:avLst/>
          </a:prstGeom>
        </p:spPr>
      </p:pic>
      <p:cxnSp>
        <p:nvCxnSpPr>
          <p:cNvPr id="72" name="Прямая соединительная линия 71"/>
          <p:cNvCxnSpPr/>
          <p:nvPr/>
        </p:nvCxnSpPr>
        <p:spPr>
          <a:xfrm>
            <a:off x="7537366" y="2195393"/>
            <a:ext cx="0" cy="156380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9202795" y="2195393"/>
            <a:ext cx="0" cy="156380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Диагональная полоса 35"/>
          <p:cNvSpPr/>
          <p:nvPr/>
        </p:nvSpPr>
        <p:spPr>
          <a:xfrm rot="20478477">
            <a:off x="8244044" y="1981945"/>
            <a:ext cx="365335" cy="309401"/>
          </a:xfrm>
          <a:prstGeom prst="diagStripe">
            <a:avLst>
              <a:gd name="adj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65876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8841 -0.32153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1608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овая схе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П</a:t>
            </a:r>
            <a:endParaRPr lang="ru-RU" sz="9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531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Х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64949" y="574929"/>
            <a:ext cx="1627322" cy="1634838"/>
            <a:chOff x="464949" y="574929"/>
            <a:chExt cx="1627322" cy="163483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85" y="650876"/>
              <a:ext cx="1430627" cy="1558891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271121" y="574929"/>
            <a:ext cx="1627322" cy="1620464"/>
            <a:chOff x="2271121" y="574929"/>
            <a:chExt cx="1627322" cy="1620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899" y="656872"/>
              <a:ext cx="1564086" cy="1493162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4949" y="2600045"/>
            <a:ext cx="1627322" cy="1634887"/>
            <a:chOff x="464949" y="2600045"/>
            <a:chExt cx="1627322" cy="163488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85" y="2600045"/>
              <a:ext cx="1240265" cy="1587538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624369"/>
            <a:ext cx="1627322" cy="1620464"/>
            <a:chOff x="2271121" y="2624369"/>
            <a:chExt cx="1627322" cy="1620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8466" y="2661817"/>
              <a:ext cx="1352629" cy="152576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64949" y="4719168"/>
            <a:ext cx="1627322" cy="1620464"/>
            <a:chOff x="464949" y="4719168"/>
            <a:chExt cx="1627322" cy="1620464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18" y="5121464"/>
              <a:ext cx="1621183" cy="103430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379" y="4719168"/>
            <a:ext cx="1627322" cy="1620464"/>
            <a:chOff x="2304379" y="4719168"/>
            <a:chExt cx="1627322" cy="162046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3362" y="4787818"/>
              <a:ext cx="928422" cy="1527255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7197487" y="2209767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Рисунок 7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68" y="5799400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9664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7018 -0.0016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глухие согласны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5668778" y="2458744"/>
            <a:ext cx="5605931" cy="1027454"/>
            <a:chOff x="3965010" y="2080257"/>
            <a:chExt cx="5605931" cy="1027454"/>
          </a:xfrm>
        </p:grpSpPr>
        <p:sp>
          <p:nvSpPr>
            <p:cNvPr id="72" name="Прямоугольный треугольник 71"/>
            <p:cNvSpPr/>
            <p:nvPr/>
          </p:nvSpPr>
          <p:spPr>
            <a:xfrm>
              <a:off x="3965010" y="2090391"/>
              <a:ext cx="1697119" cy="1017320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ый треугольник 72"/>
            <p:cNvSpPr/>
            <p:nvPr/>
          </p:nvSpPr>
          <p:spPr>
            <a:xfrm>
              <a:off x="6766560" y="2090391"/>
              <a:ext cx="1697119" cy="1017320"/>
            </a:xfrm>
            <a:prstGeom prst="rt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ый треугольник 73"/>
            <p:cNvSpPr/>
            <p:nvPr/>
          </p:nvSpPr>
          <p:spPr>
            <a:xfrm rot="10800000">
              <a:off x="3965010" y="2080260"/>
              <a:ext cx="1697119" cy="10173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ый треугольник 74"/>
            <p:cNvSpPr/>
            <p:nvPr/>
          </p:nvSpPr>
          <p:spPr>
            <a:xfrm rot="10800000">
              <a:off x="6766560" y="2080258"/>
              <a:ext cx="1697119" cy="101732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662128" y="2080259"/>
              <a:ext cx="1104432" cy="10274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466509" y="2080257"/>
              <a:ext cx="1104432" cy="102745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76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Б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А</a:t>
            </a:r>
            <a:endParaRPr lang="ru-RU" sz="9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С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531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К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64949" y="574929"/>
            <a:ext cx="1674416" cy="1620464"/>
            <a:chOff x="464949" y="574929"/>
            <a:chExt cx="1674416" cy="162046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119" y="708534"/>
              <a:ext cx="1539246" cy="135325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271121" y="574929"/>
            <a:ext cx="1627322" cy="1620464"/>
            <a:chOff x="2271121" y="574929"/>
            <a:chExt cx="1627322" cy="1620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4010" y="708534"/>
              <a:ext cx="1465657" cy="1263498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4949" y="2614468"/>
            <a:ext cx="1627322" cy="1620464"/>
            <a:chOff x="464949" y="2614468"/>
            <a:chExt cx="1627322" cy="162046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03" y="2874741"/>
              <a:ext cx="1499305" cy="120264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624369"/>
            <a:ext cx="1627322" cy="1620464"/>
            <a:chOff x="2271121" y="2624369"/>
            <a:chExt cx="1627322" cy="1620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898" y="2706692"/>
              <a:ext cx="1525766" cy="143601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55129" y="4719168"/>
            <a:ext cx="1637142" cy="1620464"/>
            <a:chOff x="455129" y="4719168"/>
            <a:chExt cx="1637142" cy="1620464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29" y="4976349"/>
              <a:ext cx="1621183" cy="1305052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379" y="4719168"/>
            <a:ext cx="1627322" cy="1620464"/>
            <a:chOff x="2304379" y="4719168"/>
            <a:chExt cx="1627322" cy="162046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4010" y="4811799"/>
              <a:ext cx="1443654" cy="1412719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3875585" y="2583114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8" name="Рисунок 7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68" y="5799400"/>
            <a:ext cx="828145" cy="661963"/>
          </a:xfrm>
          <a:prstGeom prst="rect">
            <a:avLst/>
          </a:prstGeom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8470328" y="2195393"/>
            <a:ext cx="0" cy="156380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Диагональная полоса 79"/>
          <p:cNvSpPr/>
          <p:nvPr/>
        </p:nvSpPr>
        <p:spPr>
          <a:xfrm rot="20478477">
            <a:off x="9396790" y="1938933"/>
            <a:ext cx="365335" cy="309401"/>
          </a:xfrm>
          <a:prstGeom prst="diagStripe">
            <a:avLst>
              <a:gd name="adj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65474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07409 -0.2993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497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овая схе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П</a:t>
            </a:r>
            <a:endParaRPr lang="ru-RU" sz="9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Р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531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Ц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64949" y="574929"/>
            <a:ext cx="1627322" cy="1620464"/>
            <a:chOff x="464949" y="574929"/>
            <a:chExt cx="1627322" cy="162046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381" y="691863"/>
              <a:ext cx="1488678" cy="1458905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271121" y="574929"/>
            <a:ext cx="1627322" cy="1620464"/>
            <a:chOff x="2271121" y="574929"/>
            <a:chExt cx="1627322" cy="1620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898" y="708534"/>
              <a:ext cx="1437101" cy="144223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0187" y="2614468"/>
            <a:ext cx="1634892" cy="1620464"/>
            <a:chOff x="460187" y="2614468"/>
            <a:chExt cx="1634892" cy="162046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187" y="2950454"/>
              <a:ext cx="1634892" cy="97003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624369"/>
            <a:ext cx="1627322" cy="1620464"/>
            <a:chOff x="2271121" y="2624369"/>
            <a:chExt cx="1627322" cy="1620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898" y="2827531"/>
              <a:ext cx="1525766" cy="119433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55129" y="4719168"/>
            <a:ext cx="1637142" cy="1620464"/>
            <a:chOff x="455129" y="4719168"/>
            <a:chExt cx="1637142" cy="1620464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29" y="5114150"/>
              <a:ext cx="1621183" cy="1029451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259" y="4719168"/>
            <a:ext cx="1627442" cy="1620464"/>
            <a:chOff x="2304259" y="4719168"/>
            <a:chExt cx="1627442" cy="162046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259" y="4812030"/>
              <a:ext cx="1620182" cy="1324937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7197487" y="2209767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Рисунок 7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68" y="5799400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08038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07395 0.29977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4977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ягкий соглас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А</a:t>
            </a:r>
            <a:endParaRPr lang="ru-RU" sz="9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С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Т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55129" y="574929"/>
            <a:ext cx="1726567" cy="1620464"/>
            <a:chOff x="455129" y="574929"/>
            <a:chExt cx="1726567" cy="162046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29" y="722422"/>
              <a:ext cx="1726567" cy="1264667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251771" y="574929"/>
            <a:ext cx="1646672" cy="1620464"/>
            <a:chOff x="2251771" y="574929"/>
            <a:chExt cx="1646672" cy="1620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1771" y="722422"/>
              <a:ext cx="1632906" cy="12574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4949" y="2565471"/>
            <a:ext cx="1627322" cy="1669461"/>
            <a:chOff x="464949" y="2565471"/>
            <a:chExt cx="1627322" cy="166946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230" y="2565471"/>
              <a:ext cx="1257299" cy="163995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624369"/>
            <a:ext cx="1627322" cy="1620464"/>
            <a:chOff x="2271121" y="2624369"/>
            <a:chExt cx="1627322" cy="1620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5007" y="2661817"/>
              <a:ext cx="1039548" cy="152576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55129" y="4719168"/>
            <a:ext cx="1637142" cy="1620464"/>
            <a:chOff x="455129" y="4719168"/>
            <a:chExt cx="1637142" cy="1620464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29" y="4951715"/>
              <a:ext cx="1621183" cy="1354321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259" y="4719168"/>
            <a:ext cx="1627442" cy="1620464"/>
            <a:chOff x="2304259" y="4719168"/>
            <a:chExt cx="1627442" cy="162046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259" y="4969087"/>
              <a:ext cx="1620182" cy="1120625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7278145" y="2191079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Рисунок 7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68" y="5799400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70721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06666 0.0016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6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гласны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6098100" y="2475246"/>
            <a:ext cx="4498670" cy="1027453"/>
            <a:chOff x="3965009" y="2080258"/>
            <a:chExt cx="4498670" cy="1027453"/>
          </a:xfrm>
        </p:grpSpPr>
        <p:sp>
          <p:nvSpPr>
            <p:cNvPr id="72" name="Прямоугольный треугольник 71"/>
            <p:cNvSpPr/>
            <p:nvPr/>
          </p:nvSpPr>
          <p:spPr>
            <a:xfrm>
              <a:off x="3965009" y="2109571"/>
              <a:ext cx="1697119" cy="998139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3965010" y="2080258"/>
              <a:ext cx="4498669" cy="1027453"/>
              <a:chOff x="3965010" y="2080258"/>
              <a:chExt cx="4498669" cy="1027453"/>
            </a:xfrm>
          </p:grpSpPr>
          <p:sp>
            <p:nvSpPr>
              <p:cNvPr id="74" name="Прямоугольный треугольник 73"/>
              <p:cNvSpPr/>
              <p:nvPr/>
            </p:nvSpPr>
            <p:spPr>
              <a:xfrm>
                <a:off x="6766560" y="2090391"/>
                <a:ext cx="1697119" cy="1017320"/>
              </a:xfrm>
              <a:prstGeom prst="rt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ый треугольник 74"/>
              <p:cNvSpPr/>
              <p:nvPr/>
            </p:nvSpPr>
            <p:spPr>
              <a:xfrm rot="10800000">
                <a:off x="3965010" y="2080260"/>
                <a:ext cx="1697119" cy="101732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ый треугольник 75"/>
              <p:cNvSpPr/>
              <p:nvPr/>
            </p:nvSpPr>
            <p:spPr>
              <a:xfrm rot="10800000">
                <a:off x="6766560" y="2080258"/>
                <a:ext cx="1697119" cy="1017320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662128" y="2080259"/>
                <a:ext cx="1104432" cy="102745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З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Б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Р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531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А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64949" y="482949"/>
            <a:ext cx="1627322" cy="1747974"/>
            <a:chOff x="464949" y="482949"/>
            <a:chExt cx="1627322" cy="174797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950" y="482949"/>
              <a:ext cx="1485776" cy="174797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146418" y="574929"/>
            <a:ext cx="1862227" cy="1620464"/>
            <a:chOff x="2146418" y="574929"/>
            <a:chExt cx="1862227" cy="1620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418" y="618998"/>
              <a:ext cx="1862227" cy="1489781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4949" y="2614468"/>
            <a:ext cx="1627322" cy="1620464"/>
            <a:chOff x="464949" y="2614468"/>
            <a:chExt cx="1627322" cy="162046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949" y="2905818"/>
              <a:ext cx="1627322" cy="1060144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624369"/>
            <a:ext cx="1627322" cy="1620464"/>
            <a:chOff x="2271121" y="2624369"/>
            <a:chExt cx="1627322" cy="1620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729" y="2661817"/>
              <a:ext cx="1082103" cy="152576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55129" y="4719168"/>
            <a:ext cx="1637142" cy="1620464"/>
            <a:chOff x="455129" y="4719168"/>
            <a:chExt cx="1637142" cy="1620464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29" y="4993117"/>
              <a:ext cx="1621183" cy="1271516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379" y="4719168"/>
            <a:ext cx="1661435" cy="1620464"/>
            <a:chOff x="2304379" y="4719168"/>
            <a:chExt cx="1661435" cy="162046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379" y="4829996"/>
              <a:ext cx="1661435" cy="1434637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3875585" y="2583114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8" name="Рисунок 7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68" y="5799400"/>
            <a:ext cx="828145" cy="661963"/>
          </a:xfrm>
          <a:prstGeom prst="rect">
            <a:avLst/>
          </a:prstGeom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7795219" y="2195393"/>
            <a:ext cx="0" cy="156380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Диагональная полоса 79"/>
          <p:cNvSpPr/>
          <p:nvPr/>
        </p:nvSpPr>
        <p:spPr>
          <a:xfrm rot="20478477">
            <a:off x="7087377" y="2027147"/>
            <a:ext cx="365335" cy="309401"/>
          </a:xfrm>
          <a:prstGeom prst="diagStripe">
            <a:avLst>
              <a:gd name="adj" fmla="val 7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93117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08633 -0.29699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486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овая схе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2"/>
          <p:cNvSpPr/>
          <p:nvPr/>
        </p:nvSpPr>
        <p:spPr>
          <a:xfrm>
            <a:off x="63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3" name="Багетная рамка 3"/>
          <p:cNvSpPr/>
          <p:nvPr/>
        </p:nvSpPr>
        <p:spPr>
          <a:xfrm>
            <a:off x="69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" name="Багетная рамка 4"/>
          <p:cNvSpPr/>
          <p:nvPr/>
        </p:nvSpPr>
        <p:spPr>
          <a:xfrm>
            <a:off x="79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5" name="Багетная рамка 5"/>
          <p:cNvSpPr/>
          <p:nvPr/>
        </p:nvSpPr>
        <p:spPr>
          <a:xfrm>
            <a:off x="85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" name="Багетная рамка 6"/>
          <p:cNvSpPr/>
          <p:nvPr/>
        </p:nvSpPr>
        <p:spPr>
          <a:xfrm>
            <a:off x="906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7" name="Багетная рамка 7"/>
          <p:cNvSpPr/>
          <p:nvPr/>
        </p:nvSpPr>
        <p:spPr>
          <a:xfrm>
            <a:off x="960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8" name="Багетная рамка 8"/>
          <p:cNvSpPr/>
          <p:nvPr/>
        </p:nvSpPr>
        <p:spPr>
          <a:xfrm>
            <a:off x="55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9" name="Багетная рамка 9"/>
          <p:cNvSpPr/>
          <p:nvPr/>
        </p:nvSpPr>
        <p:spPr>
          <a:xfrm>
            <a:off x="712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Багетная рамка 10"/>
          <p:cNvSpPr/>
          <p:nvPr/>
        </p:nvSpPr>
        <p:spPr>
          <a:xfrm>
            <a:off x="820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1" name="Багетная рамка 11"/>
          <p:cNvSpPr/>
          <p:nvPr/>
        </p:nvSpPr>
        <p:spPr>
          <a:xfrm>
            <a:off x="875392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2" name="Багетная рамка 12"/>
          <p:cNvSpPr/>
          <p:nvPr/>
        </p:nvSpPr>
        <p:spPr>
          <a:xfrm>
            <a:off x="929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Багетная рамка 13"/>
          <p:cNvSpPr/>
          <p:nvPr/>
        </p:nvSpPr>
        <p:spPr>
          <a:xfrm>
            <a:off x="983404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4" name="Багетная рамка 14"/>
          <p:cNvSpPr/>
          <p:nvPr/>
        </p:nvSpPr>
        <p:spPr>
          <a:xfrm>
            <a:off x="1037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Багетная рамка 15"/>
          <p:cNvSpPr/>
          <p:nvPr/>
        </p:nvSpPr>
        <p:spPr>
          <a:xfrm>
            <a:off x="10914160" y="4962744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6" name="Багетная рамка 16"/>
          <p:cNvSpPr/>
          <p:nvPr/>
        </p:nvSpPr>
        <p:spPr>
          <a:xfrm>
            <a:off x="52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7" name="Багетная рамка 17"/>
          <p:cNvSpPr/>
          <p:nvPr/>
        </p:nvSpPr>
        <p:spPr>
          <a:xfrm>
            <a:off x="58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8" name="Багетная рамка 18"/>
          <p:cNvSpPr/>
          <p:nvPr/>
        </p:nvSpPr>
        <p:spPr>
          <a:xfrm>
            <a:off x="63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Ц</a:t>
            </a:r>
          </a:p>
        </p:txBody>
      </p:sp>
      <p:sp>
        <p:nvSpPr>
          <p:cNvPr id="19" name="Багетная рамка 19"/>
          <p:cNvSpPr/>
          <p:nvPr/>
        </p:nvSpPr>
        <p:spPr>
          <a:xfrm>
            <a:off x="69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20" name="Багетная рамка 20"/>
          <p:cNvSpPr/>
          <p:nvPr/>
        </p:nvSpPr>
        <p:spPr>
          <a:xfrm>
            <a:off x="74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1" name="Багетная рамка 21"/>
          <p:cNvSpPr/>
          <p:nvPr/>
        </p:nvSpPr>
        <p:spPr>
          <a:xfrm>
            <a:off x="79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2" name="Багетная рамка 22"/>
          <p:cNvSpPr/>
          <p:nvPr/>
        </p:nvSpPr>
        <p:spPr>
          <a:xfrm>
            <a:off x="85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Ъ</a:t>
            </a:r>
          </a:p>
        </p:txBody>
      </p:sp>
      <p:sp>
        <p:nvSpPr>
          <p:cNvPr id="23" name="Багетная рамка 23"/>
          <p:cNvSpPr/>
          <p:nvPr/>
        </p:nvSpPr>
        <p:spPr>
          <a:xfrm>
            <a:off x="906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24" name="Багетная рамка 24"/>
          <p:cNvSpPr/>
          <p:nvPr/>
        </p:nvSpPr>
        <p:spPr>
          <a:xfrm>
            <a:off x="960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25" name="Багетная рамка 25"/>
          <p:cNvSpPr/>
          <p:nvPr/>
        </p:nvSpPr>
        <p:spPr>
          <a:xfrm>
            <a:off x="1014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26" name="Багетная рамка 26"/>
          <p:cNvSpPr/>
          <p:nvPr/>
        </p:nvSpPr>
        <p:spPr>
          <a:xfrm>
            <a:off x="1068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7" name="Багетная рамка 27"/>
          <p:cNvSpPr/>
          <p:nvPr/>
        </p:nvSpPr>
        <p:spPr>
          <a:xfrm>
            <a:off x="11228100" y="5529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28" name="Багетная рамка 28"/>
          <p:cNvSpPr/>
          <p:nvPr/>
        </p:nvSpPr>
        <p:spPr>
          <a:xfrm>
            <a:off x="74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29" name="Багетная рамка 29"/>
          <p:cNvSpPr/>
          <p:nvPr/>
        </p:nvSpPr>
        <p:spPr>
          <a:xfrm>
            <a:off x="1014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30" name="Багетная рамка 30"/>
          <p:cNvSpPr/>
          <p:nvPr/>
        </p:nvSpPr>
        <p:spPr>
          <a:xfrm>
            <a:off x="1068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Багетная рамка 31"/>
          <p:cNvSpPr/>
          <p:nvPr/>
        </p:nvSpPr>
        <p:spPr>
          <a:xfrm>
            <a:off x="604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32" name="Багетная рамка 32"/>
          <p:cNvSpPr/>
          <p:nvPr/>
        </p:nvSpPr>
        <p:spPr>
          <a:xfrm>
            <a:off x="658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3" name="Багетная рамка 33"/>
          <p:cNvSpPr/>
          <p:nvPr/>
        </p:nvSpPr>
        <p:spPr>
          <a:xfrm>
            <a:off x="7664100" y="4953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34" name="Багетная рамка 34"/>
          <p:cNvSpPr/>
          <p:nvPr/>
        </p:nvSpPr>
        <p:spPr>
          <a:xfrm>
            <a:off x="5828100" y="4377400"/>
            <a:ext cx="540000" cy="540000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76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А</a:t>
            </a:r>
            <a:endParaRPr lang="ru-RU" sz="9600" b="1" dirty="0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728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9600" b="1" dirty="0">
                <a:latin typeface="+mj-lt"/>
              </a:rPr>
              <a:t>Л</a:t>
            </a:r>
            <a:endParaRPr lang="ru-RU" sz="9600" b="1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9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4549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Б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35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О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531445" y="574929"/>
            <a:ext cx="1257300" cy="1193800"/>
          </a:xfrm>
          <a:prstGeom prst="rect">
            <a:avLst/>
          </a:prstGeom>
          <a:ln w="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atin typeface="+mj-lt"/>
              </a:rPr>
              <a:t>М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45599" y="574929"/>
            <a:ext cx="1646672" cy="1620464"/>
            <a:chOff x="445599" y="574929"/>
            <a:chExt cx="1646672" cy="162046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4949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599" y="776957"/>
              <a:ext cx="1623905" cy="121640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2271121" y="574929"/>
            <a:ext cx="1627322" cy="1620464"/>
            <a:chOff x="2271121" y="574929"/>
            <a:chExt cx="1627322" cy="162046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271121" y="57492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9908" y="622278"/>
              <a:ext cx="1527756" cy="152775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64949" y="2614468"/>
            <a:ext cx="1627322" cy="1620464"/>
            <a:chOff x="464949" y="2614468"/>
            <a:chExt cx="1627322" cy="162046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4949" y="26144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300" y="2665082"/>
              <a:ext cx="1095325" cy="1522501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71121" y="2624369"/>
            <a:ext cx="1627322" cy="1620464"/>
            <a:chOff x="2271121" y="2624369"/>
            <a:chExt cx="1627322" cy="162046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271121" y="2624369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898" y="2819237"/>
              <a:ext cx="1525766" cy="121092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64949" y="4719168"/>
            <a:ext cx="1637142" cy="1621183"/>
            <a:chOff x="464949" y="4719168"/>
            <a:chExt cx="1637142" cy="1621183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494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908" y="4719168"/>
              <a:ext cx="1621183" cy="162118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2304259" y="4719168"/>
            <a:ext cx="1627442" cy="1620464"/>
            <a:chOff x="2304259" y="4719168"/>
            <a:chExt cx="1627442" cy="162046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2304379" y="4719168"/>
              <a:ext cx="1627322" cy="16204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259" y="4967811"/>
              <a:ext cx="1620182" cy="1123176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7364702" y="2258570"/>
            <a:ext cx="1826433" cy="1826433"/>
            <a:chOff x="3875585" y="2583114"/>
            <a:chExt cx="1826433" cy="182643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5585" y="2583114"/>
              <a:ext cx="1826433" cy="1826433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705495" y="3323801"/>
              <a:ext cx="248545" cy="22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Рисунок 7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68" y="5799400"/>
            <a:ext cx="828145" cy="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4174"/>
      </p:ext>
    </p:extLst>
  </p:cSld>
  <p:clrMapOvr>
    <a:masterClrMapping/>
  </p:clrMapOvr>
  <p:transition spd="slow" advClick="0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07969 -0.3085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1544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онкие согласны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Другая 3">
      <a:majorFont>
        <a:latin typeface="Sitka Text"/>
        <a:ea typeface=""/>
        <a:cs typeface=""/>
      </a:majorFont>
      <a:minorFont>
        <a:latin typeface="Times New Roman"/>
        <a:ea typeface=""/>
        <a:cs typeface="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526</Words>
  <Application>Microsoft Office PowerPoint</Application>
  <PresentationFormat>Широкоэкранный</PresentationFormat>
  <Paragraphs>411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a_CooperBlack</vt:lpstr>
      <vt:lpstr>Arial</vt:lpstr>
      <vt:lpstr>Bookman Old Style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Артём Кулаков</cp:lastModifiedBy>
  <cp:revision>38</cp:revision>
  <dcterms:created xsi:type="dcterms:W3CDTF">2016-07-04T08:03:29Z</dcterms:created>
  <dcterms:modified xsi:type="dcterms:W3CDTF">2016-07-12T20:51:27Z</dcterms:modified>
</cp:coreProperties>
</file>